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bh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bho" altLang="ko-KR" b="1">
                <a:solidFill>
                  <a:schemeClr val="tx1">
                    <a:lumMod val="50000"/>
                    <a:lumOff val="50000"/>
                  </a:schemeClr>
                </a:solidFill>
              </a:rPr>
              <a:t>नंबर 16 के बा</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के...</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शब्द</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का</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भगवान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bho" altLang="ko-KR" sz="4000"/>
              <a:t>भगवान मूसा के बोलवले</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bho" altLang="ko-KR" sz="3200">
                <a:solidFill>
                  <a:schemeClr val="tx1">
                    <a:lumMod val="65000"/>
                    <a:lumOff val="35000"/>
                  </a:schemeClr>
                </a:solidFill>
              </a:rPr>
              <a:t>जब मूसा भगवान के आवाज सुनले त उ का देखले?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सुन्दर अंगूर के बेल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बादल आ गरजत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झाड़ी के जरत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बँटल समुंदर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झाड़ी के जरत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25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गिदोन आ उनकर 300 आदमी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a:t>
            </a:r>
            <a:r xmlns:a="http://schemas.openxmlformats.org/drawingml/2006/main">
              <a:rPr lang="bho" altLang="en-US" sz="4000">
                <a:solidFill>
                  <a:srgbClr val="FF0000"/>
                </a:solidFill>
              </a:rPr>
              <a:t> </a:t>
            </a:r>
            <a:r xmlns:a="http://schemas.openxmlformats.org/drawingml/2006/main">
              <a:rPr lang="bho"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t>जब यहोवा के दूत गिदोन के सामने प्रकट भईले त उ कहले, "हे पराक्रमी योद्धा, प्रभु तोहरा संगे बाड़े।"</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जज लोग के कहनाम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6:12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600">
                <a:solidFill>
                  <a:schemeClr val="tx1">
                    <a:lumMod val="65000"/>
                    <a:lumOff val="35000"/>
                  </a:schemeClr>
                </a:solidFill>
              </a:rPr>
              <a:t>प्रभु के दूत गिदोन के सामने प्रकट होके कहलस, “परबल योद्धा, भगवान तोहरा साथे बाड़े।” भगवान ओकरा के ओस आ ऊन के माध्यम से आश्वासन देले।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जब उनका भरोसा भइल कि भगवान उनका के बोलवले बाड़न त ऊ बाल आ ओकर वेदी के तोड़ दिहलन जवना के इस्राएली लोग पूजा करत रहले.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गिदोन से कहले कि मिद्यानी लोग के हरावे खातिर योद्धा चुने। भगवान के निर्देश के अनुसार मात्र 300 आदमी के चुनल गईल।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ओकरा के ओह लोग पर हमला करे के एगो अद्भुत योजना देले। भगवान ओह लोग के तुरही आ खाली जार राखे जवना के भीतर मशाल होखे.</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रात में गिदोन अउर उनकर 300 आदमी भगवान के दिहल योजना के पूरा कईले। मिद्यानी लोग के खिलाफ लड़ाई में उ लोग जीत गईले।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गिदोन अउर उनकर 300 आदमी कई मिद्यानी लोग के खिलाफ लड़ाई खाली परमेश्वर के आदेश के पालन के द्वारा जीतले।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हमरा जीवन में जीते के राज भगवान के बात माने के बा।</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ऊ सर्वशक्तिमान भगवान हवें जे महज 300 आदमी से दुश्मन के कई गो सेना के हरा सकेलें।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जवना के इस्तेमाल गिदोन आ ओकर 300 आदमी खातिर अपना दुश्मन के हरावे खातिर ना भइल?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जार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तलवार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मशाल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तुरही बजावल जाला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2 </a:t>
            </a:r>
            <a:r xmlns:a="http://schemas.openxmlformats.org/drawingml/2006/main">
              <a:rPr lang="bho" altLang="ko-KR" sz="2800">
                <a:solidFill>
                  <a:srgbClr val="FF0000"/>
                </a:solidFill>
              </a:rPr>
              <a:t>तलवार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जब यहोवा देखले कि उ देखे खातिर चल गईल बाड़े त भगवान उनुका के बोलवले</a:t>
            </a:r>
          </a:p>
          <a:p>
            <a:r xmlns:a="http://schemas.openxmlformats.org/drawingml/2006/main">
              <a:rPr lang="bho" altLang="ko-KR" sz="3600">
                <a:solidFill>
                  <a:schemeClr val="tx1">
                    <a:lumMod val="65000"/>
                    <a:lumOff val="35000"/>
                  </a:schemeClr>
                </a:solidFill>
              </a:rPr>
              <a:t>झाड़ी के भीतर से,</a:t>
            </a:r>
          </a:p>
          <a:p>
            <a:r xmlns:a="http://schemas.openxmlformats.org/drawingml/2006/main">
              <a:rPr lang="bho" altLang="ko-KR" sz="3600">
                <a:solidFill>
                  <a:schemeClr val="tx1">
                    <a:lumMod val="65000"/>
                    <a:lumOff val="35000"/>
                  </a:schemeClr>
                </a:solidFill>
              </a:rPr>
              <a:t>"मूसा! मूसा!" मूसा कहले, "हम इहाँ बानी।"</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3:4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a:t>
            </a:r>
            <a:r xmlns:a="http://schemas.openxmlformats.org/drawingml/2006/main">
              <a:rPr lang="bho" altLang="en-US" sz="4000">
                <a:solidFill>
                  <a:srgbClr val="FF0000"/>
                </a:solidFill>
              </a:rPr>
              <a:t> </a:t>
            </a:r>
            <a:r xmlns:a="http://schemas.openxmlformats.org/drawingml/2006/main">
              <a:rPr lang="bho"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t>जब यहोवा के दूत गिदोन के सामने प्रकट भईले त उ कहले, "हे पराक्रमी योद्धा, प्रभु तोहरा संगे बाड़े।"</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जज लोग के कहनाम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6:12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bho" altLang="ko-KR" b="1">
                <a:solidFill>
                  <a:schemeClr val="tx1">
                    <a:lumMod val="50000"/>
                    <a:lumOff val="50000"/>
                  </a:schemeClr>
                </a:solidFill>
              </a:rPr>
              <a:t>नंबर 26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bho" altLang="ko-KR" sz="4000"/>
              <a:t>सैमसन, एगो मजबूत योद्धा।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मेहरारू एगो लइका के जनम दिहलस आ ओकर नाम सैमसोन रखलस। ऊ बढ़ल आ प्रभु ओकरा के आशीष दिहलन.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ho" altLang="ko-KR" sz="2800">
                <a:solidFill>
                  <a:schemeClr val="tx1">
                    <a:lumMod val="65000"/>
                    <a:lumOff val="35000"/>
                  </a:schemeClr>
                </a:solidFill>
              </a:rPr>
              <a:t>जज लोग के कहनाम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13:24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bho" altLang="ko-KR" sz="2500">
                <a:solidFill>
                  <a:schemeClr val="tx1">
                    <a:lumMod val="65000"/>
                    <a:lumOff val="35000"/>
                  </a:schemeClr>
                </a:solidFill>
              </a:rPr>
              <a:t>इस्राएल के सरदारन में शिमशोन नाम के एगो नेता रहले। उ जन्म से ही भगवान से अलग होखे वाला आदमी रहले।</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bho" altLang="ko-KR" sz="2400">
                <a:solidFill>
                  <a:schemeClr val="tx1">
                    <a:lumMod val="65000"/>
                    <a:lumOff val="35000"/>
                  </a:schemeClr>
                </a:solidFill>
              </a:rPr>
              <a:t>सैमसन बहुत मजबूत योद्धा रहले। शिमशोन के वजह से पलिस्ती आ अउरी देश जवन उनकरा पर अत्याचार करत रहे उ इस्राएली लोग के अत्याचार ना कर सकत रहे</a:t>
            </a:r>
            <a:r xmlns:a="http://schemas.openxmlformats.org/drawingml/2006/main">
              <a:rPr lang="bho" altLang="en-US" sz="2400">
                <a:solidFill>
                  <a:schemeClr val="tx1">
                    <a:lumMod val="65000"/>
                    <a:lumOff val="35000"/>
                  </a:schemeClr>
                </a:solidFill>
              </a:rPr>
              <a:t> </a:t>
            </a:r>
            <a:r xmlns:a="http://schemas.openxmlformats.org/drawingml/2006/main">
              <a:rPr lang="bho" altLang="ko-KR" sz="2400">
                <a:solidFill>
                  <a:schemeClr val="tx1">
                    <a:lumMod val="65000"/>
                    <a:lumOff val="35000"/>
                  </a:schemeClr>
                </a:solidFill>
              </a:rPr>
              <a:t>एकरा बाद.</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bho" altLang="ko-KR" sz="2400">
                <a:solidFill>
                  <a:schemeClr val="tx1">
                    <a:lumMod val="65000"/>
                    <a:lumOff val="35000"/>
                  </a:schemeClr>
                </a:solidFill>
              </a:rPr>
              <a:t>उनकर ताकत उनका बाल से निकलल रहे। लेकिन, बेवकूफ बना के उनकर बाल मुंडवा लिहल गईल रहे। त, उनुकर सत्ता खतम हो गईल।</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ho" altLang="ko-KR" sz="2500">
                <a:solidFill>
                  <a:schemeClr val="tx1">
                    <a:lumMod val="65000"/>
                    <a:lumOff val="35000"/>
                  </a:schemeClr>
                </a:solidFill>
              </a:rPr>
              <a:t>सैमसन के जब्त कर लिहल गइल आ ओकरा पर दुश्मन हँस दिहलसि. अहंकार के चलते बेवकूफ बनला के अफसोस करत रहले।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ho" altLang="ko-KR" sz="2500">
                <a:solidFill>
                  <a:schemeClr val="tx1">
                    <a:lumMod val="65000"/>
                    <a:lumOff val="35000"/>
                  </a:schemeClr>
                </a:solidFill>
              </a:rPr>
              <a:t>शिमशोन भगवान से प्रार्थना कइले कि आखिर में ओकरा के फेर से मजबूत करस। भगवान उनकर प्रार्थना के जवाब देले अवुरी आखिरकार उनुका के शक्ति दे देले।</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bho" altLang="ko-KR" sz="3200">
                <a:solidFill>
                  <a:schemeClr val="tx1">
                    <a:lumMod val="65000"/>
                    <a:lumOff val="35000"/>
                  </a:schemeClr>
                </a:solidFill>
              </a:rPr>
              <a:t>शिमशोन एगो अइसन आदमी रहले जेकरा के परमेश्वर के ओर से एगो खास अनुग्रह अउर पुकार दिहल गईल रहे।</a:t>
            </a:r>
            <a:r xmlns:a="http://schemas.openxmlformats.org/drawingml/2006/main">
              <a:rPr lang="bh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लेकिन, उनुका अहंकार के चलते,</a:t>
            </a:r>
          </a:p>
          <a:p>
            <a:pPr xmlns:a="http://schemas.openxmlformats.org/drawingml/2006/main" algn="ctr"/>
            <a:r xmlns:a="http://schemas.openxmlformats.org/drawingml/2006/main">
              <a:rPr lang="bho" altLang="ko-KR" sz="3200">
                <a:solidFill>
                  <a:schemeClr val="tx1">
                    <a:lumMod val="65000"/>
                    <a:lumOff val="35000"/>
                  </a:schemeClr>
                </a:solidFill>
              </a:rPr>
              <a:t>उ सभके गंवा देले।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हमनी के भी भगवान के प्रिय संतान हई जा जेकरा भगवान के कृपा आ मिशन मिलल बा।</a:t>
            </a:r>
            <a:r xmlns:a="http://schemas.openxmlformats.org/drawingml/2006/main">
              <a:rPr lang="bh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एह से हमनी के भगवान के वचन के सामने विनम्र होखे के पड़ी।</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भगवान हमनी के गंभीर अउर सच्चा प्रार्थना के सुनेलन अउर ओकर जवाब देवेलन</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17 के बा</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के...</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शब्द</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का</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भगवान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दस गो आपदा हो गइल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शिमशोन के शक्ति कहाँ से आइल?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बाल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बांह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गोड़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आँख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बाल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मेहरारू एगो लइका के जनम दिहलस आ ओकर नाम सैमसोन रखलस। ऊ बढ़ल आ प्रभु ओकरा के आशीष दिहलन.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ho" altLang="ko-KR" sz="2800">
                <a:solidFill>
                  <a:schemeClr val="tx1">
                    <a:lumMod val="65000"/>
                    <a:lumOff val="35000"/>
                  </a:schemeClr>
                </a:solidFill>
              </a:rPr>
              <a:t>जज लोग के कहनाम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13:24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t>रूथ, कुलीन चरित्र के एगो औरत</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तोहार लोग हमार लोग होई आ तोहार भगवान हमार भगवान होई।</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रूथ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1:16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एगो यहूदी महिला नाओमी के दू गो बेटा रहले जे गैर-यहूदी लोग से बियाह कइले रहले। लेकिन, उनुकर दुनो बेटा के मौत हो गईल। त, उ अपना दुनो विधवा पतोह के संगे रह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नाओमी यहूदा में अपना घर वापस जाए के फैसला कईली। उ अपना दुनो पतोह से घरे लवटे के कहली। लेकिन, उनकर दूसरकी पतोह वापस अपना नईहर ना गईल, बल्कि सास के पीछे-पीछे यहूदा में रहे खातिर चल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रूथ के नाओमी के साथे रहे खातिर बचे वाला अनाज उठावे के पड़ल, काहे कि उनकर घर के संचालन करे खातिर कवनो पति ना रहे।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संजोग से ऊ बचे वाला अनाज बोअज के खेत में उठा लिहली। बोअज के लागल कि उ एगो कुलीन औरत हई अवुरी उनुकर बियाह रूथ से हो गईल।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400">
                <a:solidFill>
                  <a:schemeClr val="tx1">
                    <a:lumMod val="65000"/>
                    <a:lumOff val="35000"/>
                  </a:schemeClr>
                </a:solidFill>
              </a:rPr>
              <a:t>बोअज रूथ आ नाओमी के परिवार के रूप में ग्रहण कइलन आ सुखी जीवन जीयत रहलन। भविष्य में राजा दाऊद आ ईसा बोअज आ रूत के वंश से आइल रहले।</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रूथ एगो गैर-यहूदी रहली। ऊ एगो बढ़िया आ निश्छल मेहरारू रहली आ अपना सास के बढ़िया से सेवा करत रहली.</a:t>
            </a:r>
          </a:p>
          <a:p>
            <a:pPr xmlns:a="http://schemas.openxmlformats.org/drawingml/2006/main" algn="ctr"/>
            <a:r xmlns:a="http://schemas.openxmlformats.org/drawingml/2006/main">
              <a:rPr lang="bho" altLang="ko-KR" sz="3600">
                <a:solidFill>
                  <a:schemeClr val="tx1">
                    <a:lumMod val="65000"/>
                    <a:lumOff val="35000"/>
                  </a:schemeClr>
                </a:solidFill>
              </a:rPr>
              <a:t>त, उनुका के आशीर्वाद मिलल।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हमनी के पड़ोसी के भी मदद करे के बा</a:t>
            </a:r>
          </a:p>
          <a:p>
            <a:pPr xmlns:a="http://schemas.openxmlformats.org/drawingml/2006/main" algn="ctr"/>
            <a:r xmlns:a="http://schemas.openxmlformats.org/drawingml/2006/main">
              <a:rPr lang="bho" altLang="ko-KR" sz="3600">
                <a:solidFill>
                  <a:schemeClr val="tx1">
                    <a:lumMod val="65000"/>
                    <a:lumOff val="35000"/>
                  </a:schemeClr>
                </a:solidFill>
              </a:rPr>
              <a:t>आ भगवान के पूजा करे के चाहीं</a:t>
            </a:r>
          </a:p>
          <a:p>
            <a:pPr xmlns:a="http://schemas.openxmlformats.org/drawingml/2006/main" algn="ctr"/>
            <a:r xmlns:a="http://schemas.openxmlformats.org/drawingml/2006/main">
              <a:rPr lang="bho" altLang="ko-KR" sz="3600">
                <a:solidFill>
                  <a:schemeClr val="tx1">
                    <a:lumMod val="65000"/>
                    <a:lumOff val="35000"/>
                  </a:schemeClr>
                </a:solidFill>
              </a:rPr>
              <a:t>नीमन आ निश्छल दिल से।</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bho" altLang="ko-KR" sz="3600">
                <a:solidFill>
                  <a:schemeClr val="tx1">
                    <a:lumMod val="65000"/>
                    <a:lumOff val="35000"/>
                  </a:schemeClr>
                </a:solidFill>
              </a:rPr>
              <a:t>जब हम मिस्र के खिलाफ हाथ बढ़ा के इस्राएलियन के ओकरा से बाहर निकालब त मिस्र के लोग के पता चल जाई कि हम यहोवा हई।</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7:5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बाहरी रूप ना देखेले बलुक दिल के देखेले।</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नाओमी मोआब से यहूदा के घरे काहे लवटली?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काहे कि उ बेमार हो गईल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काहे कि उनकर पति के मौत हो गईल रहे..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काहे कि उनकर दुनु बेटा के मौत हो गइल..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काहे कि उ अपना परिवार से मिले के चाहत रहली..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काहे कि उनकर दुनु बेटा के मौत हो गइल..</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तोहार लोग हमार लोग होई आ तोहार भगवान हमार भगवान होई।</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रूथ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1:16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28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हन्ना के प्रार्थना के बारे में बतावल गइल 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शमूएल के लइका के कद बढ़ल आ यहोवा आ आदमी के अनुग्रह में बढ़त गइल।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1 शमूएल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2:26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हन्ना के कवनो बेटा ना रहे। त, उ एतना दुखी रहली कि उ भगवान से प्रार्थना कईली। “हे बाप भगवान, अगर तू हमरा के बेटा देबऽ त हम ओकरा के तोहरा खातिर ओकरा जिनिगी भर देब.”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उनकर प्रार्थना के याद कइलन आ हन्ना के शमूएल नाम के एगो बेटा दे दिहलन।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हन्ना अपना बेटा के मंदिर में भगवान के पूजा करे खातिर देली जईसे उ पहिले प्रार्थना करत रहली।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शमूएल मंदिर में भगवान के पूजा करत रहले। उनुका आदमी आ भगवान से ढेर कृपा मिलल।</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400">
                <a:solidFill>
                  <a:schemeClr val="tx1">
                    <a:lumMod val="65000"/>
                    <a:lumOff val="35000"/>
                  </a:schemeClr>
                </a:solidFill>
              </a:rPr>
              <a:t>छोटका सैमुअल बढ़िया से बड़ होके एगो छोट लइका बन गइल। फेर बाद में ऊ एगो भविष्यवक्ता बन गइलन जे भगवान के आवाज सुनत रहले.</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 मिस्र के राजा फिरौन के भगवान के आदेश बतवले। ”प्रभु इहे कहत बाड़न कि हमरा लोग के जाए दीं ताकि उ लोग हमार पूजा करस।”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solidFill>
                  <a:schemeClr val="tx1">
                    <a:lumMod val="65000"/>
                    <a:lumOff val="35000"/>
                  </a:schemeClr>
                </a:solidFill>
              </a:rPr>
              <a:t>भगवान हन्ना के सब प्रार्थना सुनले, उनुका के याद कईले अवुरी पूरा तरीका से जवाब देले।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भगवान हमनी के सब प्रार्थना सुन रहल बाड़े।</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एह से हमनी के प्रार्थना करे के पड़ी</a:t>
            </a:r>
          </a:p>
          <a:p>
            <a:pPr xmlns:a="http://schemas.openxmlformats.org/drawingml/2006/main" algn="ctr"/>
            <a:r xmlns:a="http://schemas.openxmlformats.org/drawingml/2006/main">
              <a:rPr lang="bho" altLang="ko-KR" sz="3200">
                <a:solidFill>
                  <a:schemeClr val="tx1">
                    <a:lumMod val="65000"/>
                    <a:lumOff val="35000"/>
                  </a:schemeClr>
                </a:solidFill>
              </a:rPr>
              <a:t>गंभीरता से आ ईमानदारी से कहल जाव.</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हमनी के प्रार्थना सुनले अवुरी निष्ठा से जवाब देले।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a:t>
            </a:r>
            <a:r xmlns:a="http://schemas.openxmlformats.org/drawingml/2006/main">
              <a:rPr lang="bho" altLang="en-US" sz="4000">
                <a:solidFill>
                  <a:srgbClr val="FF0000"/>
                </a:solidFill>
              </a:rPr>
              <a:t> </a:t>
            </a:r>
            <a:r xmlns:a="http://schemas.openxmlformats.org/drawingml/2006/main">
              <a:rPr lang="bho" altLang="ko-KR" sz="4000">
                <a:solidFill>
                  <a:srgbClr val="FF0000"/>
                </a:solidFill>
              </a:rPr>
              <a:t>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हन्ना के एतना दुख काहे रहे?</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पेट दर्द के चलते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पईसा ना होखला के चलते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कवनो बेटा ना होखला के चलते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काहे कि उ बदसूरत रहली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कवनो बेटा ना होखला के चलते</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शमूएल के लइका के कद बढ़ल आ यहोवा आ आदमी के अनुग्रह में बढ़त गइल।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1 शमूएल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2:26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29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राजा शाऊल, इस्राएल के पहिला राजा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प्रभु जवाब दिहलन, "ओकनी के बात सुन के राजा दे दीं।" तब शमूएल इस्राएल के लोग से कहले, "सब केहू अपना शहर में वापस चल जा।"</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1 शमूएल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8:22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“हमनी के एगो राजा के जरूरत बा!” इस्राएल के लोग शमूएल के ओह लोग खातिर राजा देवे के कहले।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“हम उ लोग के कहला के मुताबिक एगो राजा देब।“ भगवान शमूएल से जवाब देले।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शाऊल के शमूएल के लगे भेजले। भगवान शमूएल के इस्राएल के राजा बने खातिर अपना माथा पर तेल डाले दिहले।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“ई हमनी के नेता हवे, शाऊल।” शमूएल इस्राएली लोग के बता दिहलन कि परमेश्वर शाऊल के इस्राएल के नेता के रूप में नियुक्त कइले बाड़न।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"बिलकुल ना! भगवान के हवें? हम एगो देवता हईं“ फिरौन एकरा के बहुत जोरदार तरीका से मना क दिहले।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400">
                <a:solidFill>
                  <a:schemeClr val="tx1">
                    <a:lumMod val="65000"/>
                    <a:lumOff val="35000"/>
                  </a:schemeClr>
                </a:solidFill>
              </a:rPr>
              <a:t>पहिले त शाऊल इस्राएलियन के बढ़िया से अगुवाई कइलन कि ऊ लोग परमेश्वर के इच्छा के निष्ठा से पालन कइलस। हालांकि उ अपना अहंकार अवुरी घमंड के चलते भगवान के इच्छा के धोखा देवे वाला बुरा राजा बन गईले।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पहिले त साउल विनम्र रहले।</a:t>
            </a:r>
          </a:p>
          <a:p>
            <a:pPr xmlns:a="http://schemas.openxmlformats.org/drawingml/2006/main" algn="ctr"/>
            <a:r xmlns:a="http://schemas.openxmlformats.org/drawingml/2006/main">
              <a:rPr lang="bho" altLang="ko-KR" sz="3600">
                <a:solidFill>
                  <a:schemeClr val="tx1">
                    <a:lumMod val="65000"/>
                    <a:lumOff val="35000"/>
                  </a:schemeClr>
                </a:solidFill>
              </a:rPr>
              <a:t>हालांकि राजा बनला के बाद</a:t>
            </a:r>
          </a:p>
          <a:p>
            <a:pPr xmlns:a="http://schemas.openxmlformats.org/drawingml/2006/main" algn="ctr"/>
            <a:r xmlns:a="http://schemas.openxmlformats.org/drawingml/2006/main">
              <a:rPr lang="bho" altLang="ko-KR" sz="3600">
                <a:solidFill>
                  <a:schemeClr val="tx1">
                    <a:lumMod val="65000"/>
                    <a:lumOff val="35000"/>
                  </a:schemeClr>
                </a:solidFill>
              </a:rPr>
              <a:t>उ अब भगवान के इच्छा के पालन ना कईले।</a:t>
            </a:r>
          </a:p>
          <a:p>
            <a:pPr xmlns:a="http://schemas.openxmlformats.org/drawingml/2006/main" algn="ctr"/>
            <a:r xmlns:a="http://schemas.openxmlformats.org/drawingml/2006/main">
              <a:rPr lang="bho" altLang="ko-KR" sz="3600">
                <a:solidFill>
                  <a:schemeClr val="tx1">
                    <a:lumMod val="65000"/>
                    <a:lumOff val="35000"/>
                  </a:schemeClr>
                </a:solidFill>
              </a:rPr>
              <a:t>ऊ अहंकार आ लोभ हो गइल।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जब राउर पिता भगवान रउरा के ऊपर उठावेलें त रउरा लगातार विनम्र रहे के पड़ी.</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विनम्र लोग से प्यार करेले,</a:t>
            </a:r>
          </a:p>
          <a:p>
            <a:r xmlns:a="http://schemas.openxmlformats.org/drawingml/2006/main">
              <a:rPr lang="bho" altLang="ko-KR" sz="3600">
                <a:solidFill>
                  <a:schemeClr val="tx1">
                    <a:lumMod val="65000"/>
                    <a:lumOff val="35000"/>
                  </a:schemeClr>
                </a:solidFill>
              </a:rPr>
              <a:t>बाकिर घमंडी के नकार देला.</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इस्राएली शमूएल से का पूछले?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खाना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राजा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भगवान के वचन के बारे में बतावल गइल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घर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2 </a:t>
            </a:r>
            <a:r xmlns:a="http://schemas.openxmlformats.org/drawingml/2006/main">
              <a:rPr lang="bho" altLang="ko-KR" sz="2800">
                <a:solidFill>
                  <a:srgbClr val="FF0000"/>
                </a:solidFill>
              </a:rPr>
              <a:t>राजा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प्रभु जवाब दिहलन, "ओकनी के बात सुन के राजा दे दीं।" तब शमूएल इस्राएल के लोग से कहले, "सब केहू अपना शहर में वापस चल जा।"</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1 शमूएल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8:22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30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t>युवा लड़िका, डेविड जे गोलियत के मार दिहलस</a:t>
            </a:r>
            <a:r xmlns:a="http://schemas.openxmlformats.org/drawingml/2006/main">
              <a:rPr lang="bho"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दाऊद पलिस्तीन से कहले, "तू तलवार, भाला आ भाला लेके हमरा खिलाफ आवत बाड़ू, लेकिन हम तोहरा खिलाफ सर्वशक्तिमान यहोवा, इस्राएल के सेना के परमेश्वर के नाम से आवत बानी, जेकरा के तू धज्जी उड़ा देले बाड़ू।"</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1 शमूएल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17:45 बजे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500">
                <a:solidFill>
                  <a:schemeClr val="tx1">
                    <a:lumMod val="65000"/>
                    <a:lumOff val="35000"/>
                  </a:schemeClr>
                </a:solidFill>
              </a:rPr>
              <a:t>पलिस्तीन के डेरा में गोलियत नाम के एगो विशालकाय सिपाही रहे। झगड़ा शुरू क के भगवान के नाम के अपमान कईले।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400">
                <a:solidFill>
                  <a:schemeClr val="tx1">
                    <a:lumMod val="65000"/>
                    <a:lumOff val="35000"/>
                  </a:schemeClr>
                </a:solidFill>
              </a:rPr>
              <a:t>ओकरा के डेरवावे के चलते केहू ओकरा से लड़े के हिम्मत ना कईलस।</a:t>
            </a:r>
          </a:p>
          <a:p>
            <a:r xmlns:a="http://schemas.openxmlformats.org/drawingml/2006/main">
              <a:rPr lang="bho" altLang="ko-KR" sz="2400">
                <a:solidFill>
                  <a:schemeClr val="tx1">
                    <a:lumMod val="65000"/>
                    <a:lumOff val="35000"/>
                  </a:schemeClr>
                </a:solidFill>
              </a:rPr>
              <a:t>ओह घरी, छोट लइका, दाऊद राजा शाऊल से कहले, “हम जाके ओकरा से लड़ब।”</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हमरा साथे रहला पर हम ओकरा के हरा सकेनी।'</a:t>
            </a:r>
          </a:p>
          <a:p>
            <a:r xmlns:a="http://schemas.openxmlformats.org/drawingml/2006/main">
              <a:rPr lang="bho" altLang="ko-KR" sz="2800">
                <a:solidFill>
                  <a:schemeClr val="tx1">
                    <a:lumMod val="65000"/>
                    <a:lumOff val="35000"/>
                  </a:schemeClr>
                </a:solidFill>
              </a:rPr>
              <a:t>दाऊद पांच गो चिकना पत्थर लेके गोलियत के लगे पहुंचले।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 भगवान से प्रार्थना कइले। “प्रभु, कृपया हमरा के बता दीं कि अब से रउरा का करब.”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500">
                <a:solidFill>
                  <a:schemeClr val="tx1">
                    <a:lumMod val="65000"/>
                    <a:lumOff val="35000"/>
                  </a:schemeClr>
                </a:solidFill>
              </a:rPr>
              <a:t>दाऊद गोलियत से कहलन जे तलवार आ भाला लेके ओकरा खिलाफ आइल रहे। “हम यहोवा परमेश्वर के नाम से तोहरा से लड़त बानी!”</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600">
                <a:solidFill>
                  <a:schemeClr val="tx1">
                    <a:lumMod val="65000"/>
                    <a:lumOff val="35000"/>
                  </a:schemeClr>
                </a:solidFill>
              </a:rPr>
              <a:t>दाऊद पत्थर फेंक के गोलियत के माथे पर मार दिहले।</a:t>
            </a:r>
          </a:p>
          <a:p>
            <a:r xmlns:a="http://schemas.openxmlformats.org/drawingml/2006/main">
              <a:rPr lang="bho" altLang="ko-KR" sz="2600">
                <a:solidFill>
                  <a:schemeClr val="tx1">
                    <a:lumMod val="65000"/>
                    <a:lumOff val="35000"/>
                  </a:schemeClr>
                </a:solidFill>
              </a:rPr>
              <a:t>दाऊद के एह लड़ाई पर भगवान के मदद से जीत मिलल।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solidFill>
                  <a:schemeClr val="tx1">
                    <a:lumMod val="65000"/>
                    <a:lumOff val="35000"/>
                  </a:schemeClr>
                </a:solidFill>
              </a:rPr>
              <a:t>इजरायल के सैनिक डेरा गईले</a:t>
            </a:r>
            <a:r xmlns:a="http://schemas.openxmlformats.org/drawingml/2006/main">
              <a:rPr lang="bho" altLang="en-US" sz="3200">
                <a:solidFill>
                  <a:schemeClr val="tx1">
                    <a:lumMod val="65000"/>
                    <a:lumOff val="35000"/>
                  </a:schemeClr>
                </a:solidFill>
              </a:rPr>
              <a:t> </a:t>
            </a:r>
            <a:r xmlns:a="http://schemas.openxmlformats.org/drawingml/2006/main">
              <a:rPr lang="bho" altLang="ko-KR" sz="3200">
                <a:solidFill>
                  <a:schemeClr val="tx1">
                    <a:lumMod val="65000"/>
                    <a:lumOff val="35000"/>
                  </a:schemeClr>
                </a:solidFill>
              </a:rPr>
              <a:t>विशालकाय गोलियत के ह। उ लोग ओकरा से डेरा गईले।</a:t>
            </a:r>
          </a:p>
          <a:p>
            <a:pPr xmlns:a="http://schemas.openxmlformats.org/drawingml/2006/main" algn="ctr"/>
            <a:r xmlns:a="http://schemas.openxmlformats.org/drawingml/2006/main">
              <a:rPr lang="bho" altLang="ko-KR" sz="3200">
                <a:solidFill>
                  <a:schemeClr val="tx1">
                    <a:lumMod val="65000"/>
                    <a:lumOff val="35000"/>
                  </a:schemeClr>
                </a:solidFill>
              </a:rPr>
              <a:t>हालांकि, भगवान के रक्षा में विश्वास करे वाला दाऊद उनुका से बहादुरी से लड़ले अवुरी उनुका के हरा देले।</a:t>
            </a:r>
          </a:p>
          <a:p>
            <a:pPr xmlns:a="http://schemas.openxmlformats.org/drawingml/2006/main" algn="ctr"/>
            <a:r xmlns:a="http://schemas.openxmlformats.org/drawingml/2006/main">
              <a:rPr lang="bho" altLang="ko-KR" sz="3200">
                <a:solidFill>
                  <a:schemeClr val="tx1">
                    <a:lumMod val="65000"/>
                    <a:lumOff val="35000"/>
                  </a:schemeClr>
                </a:solidFill>
              </a:rPr>
              <a:t>हमनी के ई माने के चाहीं कि भगवान हमनी के हमेशा रक्षा करेले। हमनी के एह विश्वास के माध्यम से हिम्मत हो सकेला कि भगवान कवनो भी परिस्थिति में हमनी के रक्षा करीहे।</a:t>
            </a:r>
          </a:p>
          <a:p>
            <a:pPr xmlns:a="http://schemas.openxmlformats.org/drawingml/2006/main" algn="ctr"/>
            <a:r xmlns:a="http://schemas.openxmlformats.org/drawingml/2006/main">
              <a:rPr lang="bho" altLang="ko-KR" sz="3200">
                <a:solidFill>
                  <a:schemeClr val="tx1">
                    <a:lumMod val="65000"/>
                    <a:lumOff val="35000"/>
                  </a:schemeClr>
                </a:solidFill>
              </a:rPr>
              <a:t>हिम्मत जवन भगवान में विश्वास से होला, कवनो भी डर पर काबू पा सकेला।</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उनुका खातिर लड़ाई करे वाला के जीत देवेले।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दाऊद गोलियत पर का फेंकले रहले?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तलवार के बा</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भाला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पत्थर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ढाल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पत्थर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दाऊद पलिस्तीन से कहले, "तू तलवार, भाला आ भाला लेके हमरा खिलाफ आवत बाड़ू, लेकिन हम तोहरा खिलाफ सर्वशक्तिमान यहोवा, इस्राएल के सेना के परमेश्वर के नाम से आवत बानी, जेकरा के तू धज्जी उड़ा देले बाड़ू।"</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1 शमूएल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17:45 बजे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700">
                <a:solidFill>
                  <a:schemeClr val="tx1">
                    <a:lumMod val="65000"/>
                    <a:lumOff val="35000"/>
                  </a:schemeClr>
                </a:solidFill>
              </a:rPr>
              <a:t>भगवान पूरा मिस्र देश पर दस गो आपदा छोड़ दिहले। मिस्र के लोग आ फिरौन के ई जाने के हो गइल बा कि असली भगवान के ह.</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 अभी अपना सब इस्राएलियन के साथे मिस्र से निकल जा।” फिरौन के लगे ओ लोग के छोड़ला के अलावे कवनो चारा ना रहे।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फिरौन के लागल कि भगवान के अनदेखी करे में उ सबसे मजबूत बाड़े।</a:t>
            </a:r>
            <a:r xmlns:a="http://schemas.openxmlformats.org/drawingml/2006/main">
              <a:rPr lang="bh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त, उनुका बड़का आपदा के सामना करे के पड़ल।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हमनी के कबूल करे के बा कि भगवान हमनी के ना सर्वशक्तिमान हवे।</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जब यहोवा देखले कि उ देखे खातिर चल गईल बाड़े त भगवान उनुका के बोलवले</a:t>
            </a:r>
          </a:p>
          <a:p>
            <a:r xmlns:a="http://schemas.openxmlformats.org/drawingml/2006/main">
              <a:rPr lang="bho" altLang="ko-KR" sz="3600">
                <a:solidFill>
                  <a:schemeClr val="tx1">
                    <a:lumMod val="65000"/>
                    <a:lumOff val="35000"/>
                  </a:schemeClr>
                </a:solidFill>
              </a:rPr>
              <a:t>झाड़ी के भीतर से,</a:t>
            </a:r>
          </a:p>
          <a:p>
            <a:r xmlns:a="http://schemas.openxmlformats.org/drawingml/2006/main">
              <a:rPr lang="bho" altLang="ko-KR" sz="3600">
                <a:solidFill>
                  <a:schemeClr val="tx1">
                    <a:lumMod val="65000"/>
                    <a:lumOff val="35000"/>
                  </a:schemeClr>
                </a:solidFill>
              </a:rPr>
              <a:t>"मूसा! मूसा!" मूसा कहले, "हम इहाँ बानी।"</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3:4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अलग-अलग रूप मूर्ति या अन्य झूठा देवता हवें।</a:t>
            </a:r>
          </a:p>
          <a:p>
            <a:r xmlns:a="http://schemas.openxmlformats.org/drawingml/2006/main">
              <a:rPr lang="bho" altLang="ko-KR" sz="3600">
                <a:solidFill>
                  <a:schemeClr val="tx1">
                    <a:lumMod val="65000"/>
                    <a:lumOff val="35000"/>
                  </a:schemeClr>
                </a:solidFill>
              </a:rPr>
              <a:t>भगवान जिंदा बाड़न आ अपना पराक्रमी शक्ति से काम करत बाड़न।</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मिस्र के लेके भगवान केतना आपदा के निराश कईले?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पांच गो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सात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बारह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दस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दस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bho" altLang="ko-KR" sz="3600">
                <a:solidFill>
                  <a:schemeClr val="tx1">
                    <a:lumMod val="65000"/>
                    <a:lumOff val="35000"/>
                  </a:schemeClr>
                </a:solidFill>
              </a:rPr>
              <a:t>जब हम मिस्र के खिलाफ हाथ बढ़ा के इस्राएलियन के ओकरा से बाहर निकालब त मिस्र के लोग के पता चल जाई कि हम यहोवा हई।</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7:5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 18 के बा</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बादल के एगो खंभा</a:t>
            </a:r>
          </a:p>
          <a:p>
            <a:pPr xmlns:a="http://schemas.openxmlformats.org/drawingml/2006/main" algn="ctr"/>
            <a:r xmlns:a="http://schemas.openxmlformats.org/drawingml/2006/main">
              <a:rPr lang="bho" altLang="ko-KR" sz="4400"/>
              <a:t>आ ए पिलर ऑफ फायर के नाम से जानल जाला</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दिन में परमेस् वर बादल के खंभा में उ लोग के रास्ता में मार्गदर्शन करे खातिर आ रात में आग के खंभा में उ लोग के रोशनी देवे खातिर आगे बढ़त रहले, ताकि उ लोग दिन चाहे रात में यात्रा कर सके।</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निकासी 13: 21 में दिहल गइल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इस्राएली लोग 430 साल तक मिस्र में रहले। 430 साल के अंत में वादा कईल गईल भूमि-कनान- में वापस जाए के चलते उ लोग मिस्र छोड़ देले।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“सही रास्ता कइसे मिल जाई?”, “रस्ता में खराब लोग से भेंट हो जाव त का होई?” उ लोग बहुत चिंतित रहले।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ओह घरी भगवान ओह लोग के सबूत देखा दिहलन कि ऊ ओह लोग के मार्गदर्शन करत बाड़न. बादल के खंभा रहे।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रात में आग के खंभा बन गइल। अइसहीं भगवान रात-दिन ओह लोग के मार्गदर्शन करत रहले.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400">
                <a:solidFill>
                  <a:schemeClr val="tx1">
                    <a:lumMod val="65000"/>
                    <a:lumOff val="35000"/>
                  </a:schemeClr>
                </a:solidFill>
              </a:rPr>
              <a:t>“हमनी के डर नइखे, काहे कि भगवान हमनी के साथे बाड़े!” इस्राएली लोग बादल के खंभा आ आग के खंभा से मार्गदर्शन करे खातिर भगवान के धन्यवाद देत रहले।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एक दिन जब मूसा एगो मिस्र के एगो इस्राएली के पीटत देखले त उ खिसिया गईले, अपना लोग के पक्ष लेले अवुरी मिस्र के हत्या क देले।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a:t>
            </a:r>
            <a:r xmlns:a="http://schemas.openxmlformats.org/drawingml/2006/main">
              <a:rPr lang="bho" altLang="en-US" sz="4000">
                <a:solidFill>
                  <a:srgbClr val="FF0000"/>
                </a:solidFill>
              </a:rPr>
              <a:t> </a:t>
            </a:r>
            <a:r xmlns:a="http://schemas.openxmlformats.org/drawingml/2006/main">
              <a:rPr lang="bho" altLang="ko-KR" sz="4000">
                <a:solidFill>
                  <a:srgbClr val="FF0000"/>
                </a:solidFill>
              </a:rPr>
              <a:t>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जब बहुत सारा इस्राएली लोग खतरनाक रेगिस्तान के पार कइलन, त परमेश्वर उनकरा के सबूत देखवले कि उ बादल के खंभा अउर आग के खंभा से उनकरा के मार्गदर्शन अउर रक्षा कइले।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अब भगवान हमरा साथे बाड़े आ हमार रक्षा करसु. आईं भगवान के धन्यवाद दिहल जाव.</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हमेशा हमनी के संगे बाड़े।</a:t>
            </a:r>
          </a:p>
          <a:p>
            <a:r xmlns:a="http://schemas.openxmlformats.org/drawingml/2006/main">
              <a:rPr lang="bho" altLang="ko-KR" sz="3600">
                <a:solidFill>
                  <a:schemeClr val="tx1">
                    <a:lumMod val="65000"/>
                    <a:lumOff val="35000"/>
                  </a:schemeClr>
                </a:solidFill>
              </a:rPr>
              <a:t>आ रात-दिन हमनी के रक्षा करेला।</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जब इस्राएली लोग मिस्र से चल गइलन त परमेश्वर ओह लोग के का मार्गदर्शन कइले?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बादल के खंभा आ आग के खंभा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चिरई आ मछरी 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सूरज आ चंद्रमा के होला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कुकुर आ बिलार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बादल के खंभा आ आग के खंभा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दिन में परमेस् वर बादल के खंभा में उ लोग के रास्ता में मार्गदर्शन करे खातिर आ रात में आग के खंभा में उ लोग के रोशनी देवे खातिर आगे बढ़त रहले, ताकि उ लोग दिन चाहे रात में यात्रा कर सके।</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निकासी 13: 21 में दिहल गइल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19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इस्राएली सूखी जमीन पर बंटल समुंदर से होके जा रहल बाड़े</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तब मूसा समुंदर के ऊपर आपन हाथ बढ़ा दिहलन आ पूरा रात परमेस् वर समुंदर के पूरब के तेज हवा से पीछे भगा दिहलन आ ओकरा के सूखा जमीन में बदल दिहलन। पानी के बँटवारा हो गइल,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14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21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 आ इस्राएली लोग कनान के रास्ता में लाल सागर से मिलल।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मिस्र के इस्राएलियन के फेर से पकड़े खातिर पीछा कइलस।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तब, एगो अद्भुत बात भइल! भगवान लाल सागर के बँटवारा होखे दिहलन आ इस्राएलियन के सूखल जमीन पर पार करे दिहलन.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मिस्र के सैनिक ओह लोग के पीछा कर दिहले बाकिर समुंदर फेर से पीछे हट गइल, सगरी मिस्र के सैनिक समुंदर में पानी भर गइले. ओहमें से एकहु ना बाचल.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जब फिरौन इ बात सुनले त मूसा ओकरा से डेरा गईले अवुरी मिस्र के महल से भाग के मिद्यान रेगिस्तान में रह गईले।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हमनी के बचावे खातिर भगवान के धन्यवाद देत बानी जा! सब इस्राएली लोग बहुत खुशी से आनन्द के गीत गावत रहले।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परमेश्वर इस्राएलियन के उनकर हताश स्थिति से बचा लिहलन।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हमहूँ पाप के वजह से मर जाए के स्थिति में रहनी, लेकिन परमेश्वर हमरा के बचावे खातिर यीशु के भेजले रहले!</a:t>
            </a:r>
          </a:p>
          <a:p>
            <a:pPr xmlns:a="http://schemas.openxmlformats.org/drawingml/2006/main" algn="ctr"/>
            <a:r xmlns:a="http://schemas.openxmlformats.org/drawingml/2006/main">
              <a:rPr lang="bho" altLang="ko-KR" sz="3600">
                <a:solidFill>
                  <a:schemeClr val="tx1">
                    <a:lumMod val="65000"/>
                    <a:lumOff val="35000"/>
                  </a:schemeClr>
                </a:solidFill>
              </a:rPr>
              <a:t>भगवान हमरा के अनन्त मौत से बचा लिहले!</a:t>
            </a:r>
          </a:p>
          <a:p>
            <a:pPr xmlns:a="http://schemas.openxmlformats.org/drawingml/2006/main" algn="ctr"/>
            <a:r xmlns:a="http://schemas.openxmlformats.org/drawingml/2006/main">
              <a:rPr lang="bho" altLang="ko-KR" sz="3600">
                <a:solidFill>
                  <a:schemeClr val="tx1">
                    <a:lumMod val="65000"/>
                    <a:lumOff val="35000"/>
                  </a:schemeClr>
                </a:solidFill>
              </a:rPr>
              <a:t>अरे बाप भगवान, बहुत बहुत धन्यवाद!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 हउवें?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हमनी के उद्धारकर्ता हवें जे अपना लोग के एगो अद्भुत तरीका से बचावेलें।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इस्राएली लोग लाल सागर के पार कईसे चल गईले?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भगवान ओह लोग के एगो बड़हन जहाज भेजले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भगवान उनके समुंदर के पानी पर चले 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भगवान लाल सागर के बांट के आगे बढ़े दिहले</a:t>
            </a:r>
          </a:p>
          <a:p>
            <a:r xmlns:a="http://schemas.openxmlformats.org/drawingml/2006/main">
              <a:rPr lang="bho" altLang="ko-KR" sz="2800">
                <a:solidFill>
                  <a:schemeClr val="tx1">
                    <a:lumMod val="65000"/>
                    <a:lumOff val="35000"/>
                  </a:schemeClr>
                </a:solidFill>
              </a:rPr>
              <a:t>सूखल जमीन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भगवान उनके समुंदर के ऊपर उड़े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भगवान लाल सागर के बांट के आगे बढ़े दिहले</a:t>
            </a:r>
          </a:p>
          <a:p>
            <a:r xmlns:a="http://schemas.openxmlformats.org/drawingml/2006/main">
              <a:rPr lang="bho" altLang="ko-KR" sz="2800">
                <a:solidFill>
                  <a:srgbClr val="FF0000"/>
                </a:solidFill>
              </a:rPr>
              <a:t>सूखल जमीन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तब मूसा समुंदर के ऊपर आपन हाथ बढ़ा दिहलन आ पूरा रात परमेस् वर समुंदर के पूरब के तेज हवा से पीछे भगा दिहलन आ ओकरा के सूखा जमीन में बदल दिहलन। पानी के बँटवारा हो गइल,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14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21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t>मांस के निराश करे वाला भगवान</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उ कहले कि, "हम इस्राएली लोग के गुनगुनाहट सुनले बानी। उनुका से कह दीं कि, 'गोधूलि बेला में तू मांस खईब, अवुरी सबेरे रोटी से भरल होखब। तब तोहनी के पता चल जाई कि हम आपके परमेश्वर यहोवा हई।'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16:12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इस्राएलियन के रेगिस्तान में कवनो खाना ना रहे। तब उ लोग मूसा आ भगवान के खिलाफ बड़बड़ात रहले।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तब प्रभु मूसा से कहले। “हम तोहरा खातिर स्वर्ग से खाना छोड़ देब.”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सबेरे रेगिस्तान के फर्श पर ठंढा जइसन पातर-पातर गुच्छा लउकल।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मूसा 40 साल तक चरवाहा के रूप में रहले अवुरी अंत में उ 80 साल के हो गईले।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साँझ के बटेर ओह लोग पर आके गिर के डेरा के ढंक दिहलस। बटोर के खाना बना के खइले। रेगिस्तान में भी भूखे ना मरल लोग।</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600">
                <a:solidFill>
                  <a:schemeClr val="tx1">
                    <a:lumMod val="65000"/>
                    <a:lumOff val="35000"/>
                  </a:schemeClr>
                </a:solidFill>
              </a:rPr>
              <a:t>“धन्यवाद भगवान!” मूसा अउर इस्राएली लोग परमेश्वर के सर्वशक्तिमान शक्ति देख के अचरज में पड़ गइलन।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भगवान अपना लोग के रोजाना के खाना अद्भुत तरीका से आ आपन सर्वशक्तिमान शक्ति के इंतजाम करत रहले उहो रेगिस्तान में जहाँ उ लोग के कवनो ना मिलत रहे।</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हमनी के विश्वास बा कि परमेश्वर हमनी के जरूरत के सामान अपना अद्भुत तरीका से निष्ठा से उपलब्ध करा दिहे।</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 हउवें?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उ अद्भुत भगवान हवें जे हमनी के जरूरत के पहिले से जानत बाड़न अउर उनकरा के आपन अद्भुत तरीका से उपलब्ध करावेलन।</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अपना भूखे मरत लोग खातिर का इंतजाम कइले?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मन्ना आ बटेर के नाम से जानल जाला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रोटी अउर दूध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मांस आ पानी के बारे में बतावल गइल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चावल आ सूप के बारे में बतावल गइल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मन्ना आ बटेर के नाम से जानल जाला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उ कहले कि, "हम इस्राएली लोग के गुनगुनाहट सुनले बानी। उनुका से कह दीं कि, 'गोधूलि बेला में तू मांस खईब, अवुरी सबेरे रोटी से भरल होखब। तब तोहनी के पता चल जाई कि हम आपके परमेश्वर यहोवा हई।'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16:12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bho" altLang="ko-KR" b="1">
                <a:solidFill>
                  <a:schemeClr val="tx1">
                    <a:lumMod val="50000"/>
                    <a:lumOff val="50000"/>
                  </a:schemeClr>
                </a:solidFill>
              </a:rPr>
              <a:t>ना.</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21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bho" altLang="ko-KR" sz="4000"/>
              <a:t>दस आज्ञा के बारे में बतावल गइल बा</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मूसा चालीस दिन चालीस रात बिना खाना खइले प्रभु के साथे रहले</a:t>
            </a:r>
          </a:p>
          <a:p>
            <a:r xmlns:a="http://schemas.openxmlformats.org/drawingml/2006/main">
              <a:rPr lang="bho" altLang="ko-KR" sz="3600">
                <a:solidFill>
                  <a:schemeClr val="tx1">
                    <a:lumMod val="65000"/>
                    <a:lumOff val="35000"/>
                  </a:schemeClr>
                </a:solidFill>
              </a:rPr>
              <a:t>रोटी भा पीये के पानी के। उ पाटी पर वाचा के वचन--दस आज्ञा लिखले।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ho" altLang="ko-KR" sz="2800">
                <a:solidFill>
                  <a:schemeClr val="tx1">
                    <a:lumMod val="65000"/>
                    <a:lumOff val="35000"/>
                  </a:schemeClr>
                </a:solidFill>
              </a:rPr>
              <a:t>निकासी 34:28 में दिहल गइल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इस्राएली लोग होरेब पहाड़(सिनाई पहाड़) पर पहुँचल। मोंट सिनाई (होरेब पर्वत) पर प्रभु परमेश्वर के महिमा भरल रहे।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भगवान मूसा से कहले, “पहाड़ पर हमरा लगे चढ़ जा.” मूसा भगवान के पहाड़ पर चढ़ गइलन।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एक दिन भगवान ओकरा के जरत झाड़ी के भीतर बोला के कहले। “हम तोहके फिरौन के पास भेजत बानी कि हमार लोग इस्राएलियन के मिस्र से बचावल जा सके।”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प्रभु भगवान होरेब पहाड़ पर मिलले।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bho" altLang="ko-KR" sz="2800">
                <a:solidFill>
                  <a:schemeClr val="tx1">
                    <a:lumMod val="65000"/>
                    <a:lumOff val="35000"/>
                  </a:schemeClr>
                </a:solidFill>
              </a:rPr>
              <a:t>भगवान मूसा के पत्थर के पाटी देले। परमेश्वर इस्राएलियन के पालन करे खातिर एह पर नियम अउर आज्ञा लिखले बाड़न-दस आज्ञा।</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bho" altLang="ko-KR" sz="2600">
                <a:solidFill>
                  <a:schemeClr val="tx1">
                    <a:lumMod val="65000"/>
                    <a:lumOff val="35000"/>
                  </a:schemeClr>
                </a:solidFill>
              </a:rPr>
              <a:t>“धन्यवाद प्रभु, रउआ हमनी के कानून देवे खातिर।”</a:t>
            </a:r>
          </a:p>
          <a:p>
            <a:r xmlns:a="http://schemas.openxmlformats.org/drawingml/2006/main">
              <a:rPr lang="bho" altLang="ko-KR" sz="2600">
                <a:solidFill>
                  <a:schemeClr val="tx1">
                    <a:lumMod val="65000"/>
                    <a:lumOff val="35000"/>
                  </a:schemeClr>
                </a:solidFill>
              </a:rPr>
              <a:t>मूसा सोचले, “हम एह अनमोल दस आज्ञा के मुक्त कर देब आ सिखा देब।”</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bho" altLang="ko-KR" sz="3200">
                <a:solidFill>
                  <a:schemeClr val="tx1">
                    <a:lumMod val="65000"/>
                    <a:lumOff val="35000"/>
                  </a:schemeClr>
                </a:solidFill>
              </a:rPr>
              <a:t>दस आज्ञा उ अनमोल नियम ह जवन परमेश्वर हमनी के जीवन खातिर देले बाड़े।</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जब हमनी के भगवान के नियम के पालन करब जा त भगवान हमनी के जीवन से खुश होईहे।</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भगवान हमनी के नियम अउर दस आज्ञा देले बाड़न।</a:t>
            </a:r>
          </a:p>
          <a:p>
            <a:endParaRPr lang="en-US" altLang="ko-KR" sz="3600">
              <a:solidFill>
                <a:schemeClr val="tx1">
                  <a:lumMod val="65000"/>
                  <a:lumOff val="35000"/>
                </a:schemeClr>
              </a:solidFill>
            </a:endParaRPr>
          </a:p>
          <a:p>
            <a:r xmlns:a="http://schemas.openxmlformats.org/drawingml/2006/main">
              <a:rPr lang="bho" altLang="ko-KR" sz="3600">
                <a:solidFill>
                  <a:schemeClr val="tx1">
                    <a:lumMod val="65000"/>
                    <a:lumOff val="35000"/>
                  </a:schemeClr>
                </a:solidFill>
              </a:rPr>
              <a:t>भगवान एह नियम आ आज्ञा के माध्यम से हमनी के अपना के बतावे दिहले।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bho" altLang="ko-KR" sz="3200">
                <a:solidFill>
                  <a:schemeClr val="tx1">
                    <a:lumMod val="65000"/>
                    <a:lumOff val="35000"/>
                  </a:schemeClr>
                </a:solidFill>
              </a:rPr>
              <a:t>भगवान दस आज्ञा कहाँ लिखले बाड़न?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लकड़ी के गोली बा</a:t>
            </a:r>
            <a:r xmlns:a="http://schemas.openxmlformats.org/drawingml/2006/main">
              <a:rPr lang="bho"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कीचड़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गोली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कागज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पत्थर के गोली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पत्थर के गोली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मूसा चालीस दिन चालीस रात बिना खाना खइले प्रभु के साथे रहले</a:t>
            </a:r>
          </a:p>
          <a:p>
            <a:r xmlns:a="http://schemas.openxmlformats.org/drawingml/2006/main">
              <a:rPr lang="bho" altLang="ko-KR" sz="3600">
                <a:solidFill>
                  <a:schemeClr val="tx1">
                    <a:lumMod val="65000"/>
                    <a:lumOff val="35000"/>
                  </a:schemeClr>
                </a:solidFill>
              </a:rPr>
              <a:t>रोटी भा पीये के पानी के। उ पाटी पर वाचा के वचन--दस आज्ञा लिखले।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bho" altLang="ko-KR" sz="2800">
                <a:solidFill>
                  <a:schemeClr val="tx1">
                    <a:lumMod val="65000"/>
                    <a:lumOff val="35000"/>
                  </a:schemeClr>
                </a:solidFill>
              </a:rPr>
              <a:t>निकासी 34:28 में दिहल गइल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22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गोल्डन बछड़ा के नाम से जानल जाला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उ लोग जवन हाथ में देले रहे ओकरा के लेके आकृति में ढलल मूर्ति बना लेले</a:t>
            </a:r>
          </a:p>
          <a:p>
            <a:r xmlns:a="http://schemas.openxmlformats.org/drawingml/2006/main">
              <a:rPr lang="bho" altLang="ko-KR" sz="3600">
                <a:solidFill>
                  <a:schemeClr val="bg1">
                    <a:lumMod val="50000"/>
                  </a:schemeClr>
                </a:solidFill>
              </a:rPr>
              <a:t>बछड़ा के, ओकरा के औजार से फैशन बनावत। तब उ लोग कहले, "हे इस्राएल, इहे तोहार देवता हवें, जे तोहरा के मिस्र से ले अइले।"</a:t>
            </a:r>
          </a:p>
          <a:p>
            <a:r xmlns:a="http://schemas.openxmlformats.org/drawingml/2006/main">
              <a:rPr lang="bh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32:4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जब मूसा एतना देर तक पहाड़ से ना उतरले त उ लोग के बेचैनी महसूस भईल। “हमनी के मूसा के जगह हमनी के अगुवाई करे खातिर हमनी के भगवान के जरूरत 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bho" altLang="ko-KR" sz="2600">
                <a:solidFill>
                  <a:schemeClr val="tx1">
                    <a:lumMod val="65000"/>
                    <a:lumOff val="35000"/>
                  </a:schemeClr>
                </a:solidFill>
              </a:rPr>
              <a:t>मूसा अपना लोग के बचावे खातिर मिस्र वापस अइले जवन इस्राएली लोग परमेश् वर के दिहल लाठी पकड़ले रहे।</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त, उ लोग एगो सोना के बछड़ा बना के ओकरा के आपन देवता के रूप में पूजत रहले कि उ लोग के नेतृत्व करस।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दस आज्ञा लेके उतरत मूसा एतना गुस्सा में आ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उग्र होके ओह लोग पर नाराज रहले। उ कहले कि, हम ओ लोग के नष्ट क देब। तब हम तोहरा के एगो बड़हन राष्ट्र बना देब।”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600">
                <a:solidFill>
                  <a:schemeClr val="tx1">
                    <a:lumMod val="65000"/>
                    <a:lumOff val="35000"/>
                  </a:schemeClr>
                </a:solidFill>
              </a:rPr>
              <a:t>लेकिन, मूसा भगवान से प्रार्थना कईले कि उ लोग के गंभीरता से माफ करस। भगवान मूसा के प्रार्थना सुन के ओ लोग के माफ क देले।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a:t>
            </a:r>
            <a:r xmlns:a="http://schemas.openxmlformats.org/drawingml/2006/main">
              <a:rPr lang="bho" altLang="en-US" sz="4000">
                <a:solidFill>
                  <a:srgbClr val="FF0000"/>
                </a:solidFill>
              </a:rPr>
              <a:t> </a:t>
            </a:r>
            <a:r xmlns:a="http://schemas.openxmlformats.org/drawingml/2006/main">
              <a:rPr lang="bho" altLang="ko-KR" sz="4000">
                <a:solidFill>
                  <a:srgbClr val="FF0000"/>
                </a:solidFill>
              </a:rPr>
              <a:t>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भगवान के सबसे जादे नफरत बा कि उनुका जगह प दोसरा देवता के पूजा कईल जाए।</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कवनो कीमत पर अपना खातिर कवनो मूर्ति ना बनाईं।</a:t>
            </a:r>
          </a:p>
          <a:p>
            <a:pPr xmlns:a="http://schemas.openxmlformats.org/drawingml/2006/main" algn="ctr"/>
            <a:r xmlns:a="http://schemas.openxmlformats.org/drawingml/2006/main">
              <a:rPr lang="bho" altLang="ko-KR" sz="3600">
                <a:solidFill>
                  <a:schemeClr val="tx1">
                    <a:lumMod val="65000"/>
                    <a:lumOff val="35000"/>
                  </a:schemeClr>
                </a:solidFill>
              </a:rPr>
              <a:t>कुछुओ होखे, रउरा ओह लोग के प्रणाम आ पूजा ना करीं.</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solidFill>
                  <a:srgbClr val="FF0000"/>
                </a:solidFill>
              </a:rPr>
              <a:t>भगवान?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के अपना जगह मूर्ति पूजा से सबसे जादे नफरत बा।</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इस्राएली पाप करे खातिर कवन मूर्ति बनवले?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सुनहरा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बाज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सुनहरा बछड़ा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चांदी के बछड़ा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चांदी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बाज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2 </a:t>
            </a:r>
            <a:r xmlns:a="http://schemas.openxmlformats.org/drawingml/2006/main">
              <a:rPr lang="bho" altLang="ko-KR" sz="2800">
                <a:solidFill>
                  <a:srgbClr val="FF0000"/>
                </a:solidFill>
              </a:rPr>
              <a:t>सुनहरा बछड़ा के बा</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उ लोग जवन हाथ में देले रहे ओकरा के लेके आकृति में ढलल मूर्ति बना लेले</a:t>
            </a:r>
          </a:p>
          <a:p>
            <a:r xmlns:a="http://schemas.openxmlformats.org/drawingml/2006/main">
              <a:rPr lang="bho" altLang="ko-KR" sz="3600">
                <a:solidFill>
                  <a:schemeClr val="bg1">
                    <a:lumMod val="50000"/>
                  </a:schemeClr>
                </a:solidFill>
              </a:rPr>
              <a:t>बछड़ा के, ओकरा के औजार से फैशन बनावत। तब उ लोग कहले, "हे इस्राएल, इहे तोहार देवता हवें, जे तोहरा के मिस्र से ले अइले।"</a:t>
            </a:r>
          </a:p>
          <a:p>
            <a:r xmlns:a="http://schemas.openxmlformats.org/drawingml/2006/main">
              <a:rPr lang="bh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पलायन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32:4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23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रेगिस्तान में भगवान के घर (तम्बू)।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जवना दिन तम्बू, गवाही के डेरा, लगावल गईल, ओकरा बाद बादल ओकरा के ढंक लेलस। साँझ से सबेरे तक तम्बू के ऊपर के बादल आग निहन लागत रहे।</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नंबर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9:15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bho" altLang="ko-KR" sz="3200">
                <a:solidFill>
                  <a:schemeClr val="tx1">
                    <a:lumMod val="65000"/>
                    <a:lumOff val="35000"/>
                  </a:schemeClr>
                </a:solidFill>
              </a:rPr>
              <a:t>परमेश्वर मूसा के इस्राएली लोग के नेता के रूप में बोलवले जब उ 80 साल के रहले।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भगवान के योजना हमनी से अलग बा, लेकिन उनकर योजना हमेशा सिद्ध होला।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हमनी के विश्वास करे के होई कि परमेश्वर के योजना सिद्ध बा अउर हमनी के उनकरा पर निर्भर रहे के पड़ी।</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मूसा से कहले कि तम्बू-परमेशवर के घर बनावल जाव।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भगवान तम्बू के बारे में सब कुछ बतवले-एकर आकार अउर उ सब चीज जवन एकरा खातिर तैयार होखे के चाहीं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आ भगवान ओह लोग के बता दिहले कि जब ऊ लोग तम्बू में भगवान के पूजा करेला त हर लेख के इस्तेमाल कइसे कइल जाला.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मूसा अउर इस्राएली लोग परमेश्वर के निर्देश के अनुसार तम्बू-परमेशवर के घर- बनवले।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600">
                <a:solidFill>
                  <a:schemeClr val="tx1">
                    <a:lumMod val="65000"/>
                    <a:lumOff val="35000"/>
                  </a:schemeClr>
                </a:solidFill>
              </a:rPr>
              <a:t>जवना दिन तम्बू बनल रहे, उ बादल जवन परमेश्वर के महिमा देखावत रहे, ओकरा के ढंक दिहलस। तम्बू इ संकेत रहे कि परमेश्वर इस्राएली लोग के साथे बाड़े।</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600">
                <a:solidFill>
                  <a:schemeClr val="tx1">
                    <a:lumMod val="65000"/>
                    <a:lumOff val="35000"/>
                  </a:schemeClr>
                </a:solidFill>
              </a:rPr>
              <a:t>भगवान इस्राएलियन के तम्बू-परमेशवर के घर बनावे दिहलन, आ ओह लोग के तम्बू के केंद्र बना के जिए दिहलन।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bho" altLang="ko-KR" sz="3600">
                <a:solidFill>
                  <a:schemeClr val="tx1">
                    <a:lumMod val="65000"/>
                    <a:lumOff val="35000"/>
                  </a:schemeClr>
                </a:solidFill>
              </a:rPr>
              <a:t>हमनी के भगवान के संगे अपना मन अवुरी जीवन के केंद्र के रूप में रहे के चाही।</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solidFill>
                  <a:srgbClr val="FF0000"/>
                </a:solidFill>
              </a:rPr>
              <a:t>भगवान?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हमनी के संगे रहेले, हमनी के संगे चलेले, हमनी के नेतृत्व करेले अवुरी हमनी के संगे बात करेले।</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परमेश्वर इस्राएलियन के का बनावे दिहले?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सुनहरा बछड़ा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दस आज्ञा के बारे में बतावल गइल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महल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तम्बू-परमेशवर के 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तम्बू-परमेशवर के घर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bg1">
                    <a:lumMod val="50000"/>
                  </a:schemeClr>
                </a:solidFill>
              </a:rPr>
              <a:t>जवना दिन तम्बू, गवाही के डेरा, लगावल गईल, ओकरा बाद बादल ओकरा के ढंक लेलस। साँझ से सबेरे तक तम्बू के ऊपर के बादल आग निहन लागत रहे।</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नंबर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9:15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b="1">
                <a:solidFill>
                  <a:schemeClr val="tx1">
                    <a:lumMod val="50000"/>
                    <a:lumOff val="50000"/>
                  </a:schemeClr>
                </a:solidFill>
              </a:rPr>
              <a:t>नंबर 24 के बा</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के...</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शब्द</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का</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भगवान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400"/>
              <a:t>ढह गइल यरीहो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bho" altLang="ko-KR" sz="3200"/>
              <a:t>भगवान हउवें?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bho" altLang="ko-KR" sz="3600">
                <a:solidFill>
                  <a:schemeClr val="tx1">
                    <a:lumMod val="65000"/>
                    <a:lumOff val="35000"/>
                  </a:schemeClr>
                </a:solidFill>
              </a:rPr>
              <a:t>भगवान हमनी के अपना सिद्ध योजना के साथ अगुवाई करेलन। भगवान के योजना में कवनो गलती नइखे।</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सातवीं बेर जब पुजारी लोग तुरही बजावल त यहोशू लोग के आज्ञा दिहलन, "चिल्लाईं! काहे कि यहोवा तोहनी के शहर दे दिहले बाड़न!"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यहोशू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6:16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इस्राएली लोग वादा कइल देश में जाए के चाहत रहे। बाकिर जेरिको जवन एगो बड़हन महल रहे ऊ ओह लोग के रास्ता रोक दिहलसि.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परमेस् वर यहोशू से कहलन कि यरीहो के कइसे नाश कइल जा सकेला।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इस्राएली लोग परमेश्वर के निर्देश के अनुसार सात दिन तक यरीहो के देवाल के चारों ओर चलल।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जबकि ऊ लोग छह दिन ले, हर दिन एक बेर देवाल के चारों ओर मार्च कइल, यरीहो एक इंच भी ना हिलल।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सातवाँ दिन सात बेर ओकरा चारो ओर मार्च कइलन. सातवीं बेर जोर से चिल्ला उठल, देवाल गिर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solidFill>
                  <a:schemeClr val="tx1">
                    <a:lumMod val="65000"/>
                    <a:lumOff val="35000"/>
                  </a:schemeClr>
                </a:solidFill>
              </a:rPr>
              <a:t>इस्राएली लोग अपना शक्ति से यरीहो के नाश ना कर पवलस। लेकिन परमेश्वर उनकरा खातिर अपना शक्ति से यरीहो के नाश कर दिहलन।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इस्राएली लोग परमेश्वर के आज्ञाकारिता के माध्यम से जीत हासिल कइले बा।</a:t>
            </a:r>
          </a:p>
          <a:p>
            <a:pPr xmlns:a="http://schemas.openxmlformats.org/drawingml/2006/main" algn="ctr"/>
            <a:r xmlns:a="http://schemas.openxmlformats.org/drawingml/2006/main">
              <a:rPr lang="bho" altLang="ko-KR" sz="3200">
                <a:solidFill>
                  <a:schemeClr val="tx1">
                    <a:lumMod val="65000"/>
                    <a:lumOff val="35000"/>
                  </a:schemeClr>
                </a:solidFill>
              </a:rPr>
              <a:t>आईं भगवान के आज्ञाकारिता में आपन जीवन जीईं।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bho" altLang="ko-KR" sz="3200">
                <a:solidFill>
                  <a:schemeClr val="tx1">
                    <a:lumMod val="65000"/>
                    <a:lumOff val="35000"/>
                  </a:schemeClr>
                </a:solidFill>
              </a:rPr>
              <a:t>आईं भगवान के धन्यवाद दिहल जाव कि ऊ हमनी के जीत दिहनी!</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3200"/>
              <a:t>भगवान?</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rgbClr val="C00000"/>
                </a:solidFill>
              </a:rPr>
              <a:t>भगवान..</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भगवान अपना महान शक्ति के माध्यम से अपना लोग खातिर जीत देवेलन।</a:t>
            </a:r>
          </a:p>
          <a:p>
            <a:endParaRPr lang="en-US" altLang="ko-KR" sz="3600">
              <a:solidFill>
                <a:schemeClr val="tx1">
                  <a:lumMod val="65000"/>
                  <a:lumOff val="35000"/>
                </a:schemeClr>
              </a:solidFill>
            </a:endParaRPr>
          </a:p>
          <a:p>
            <a:r xmlns:a="http://schemas.openxmlformats.org/drawingml/2006/main">
              <a:rPr lang="bho" altLang="ko-KR" sz="3600">
                <a:solidFill>
                  <a:schemeClr val="tx1">
                    <a:lumMod val="65000"/>
                    <a:lumOff val="35000"/>
                  </a:schemeClr>
                </a:solidFill>
              </a:rPr>
              <a:t>ऊ जीत के भगवान हवें!</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परमेश्वर यहोशू के यरीहो के नाश करे के का आदेश दिहले?</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सात दिन तक यरीहो पर पत्थर फेंकल जाव।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यरीहो खातिर सात दिन तक प्रार्थना करीं।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यरीहो खातिर सात दिन तक स्तुति गाईं।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2800">
                <a:solidFill>
                  <a:schemeClr val="tx1">
                    <a:lumMod val="65000"/>
                    <a:lumOff val="35000"/>
                  </a:schemeClr>
                </a:solidFill>
              </a:rPr>
              <a:t>4 सात दिन खातिर यरीहो के देवाल पर मार्च करीं आ एट</a:t>
            </a:r>
          </a:p>
          <a:p>
            <a:r xmlns:a="http://schemas.openxmlformats.org/drawingml/2006/main">
              <a:rPr lang="bho" altLang="ko-KR" sz="2800">
                <a:solidFill>
                  <a:schemeClr val="tx1">
                    <a:lumMod val="65000"/>
                    <a:lumOff val="35000"/>
                  </a:schemeClr>
                </a:solidFill>
              </a:rPr>
              <a:t>आखिरी दिन जोर से चिल्लाहट दे दीं।</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सात दिन खातिर यरीहो के देवाल पर मार्च करीं आ एट</a:t>
            </a:r>
          </a:p>
          <a:p>
            <a:r xmlns:a="http://schemas.openxmlformats.org/drawingml/2006/main">
              <a:rPr lang="bho" altLang="ko-KR" sz="2800">
                <a:solidFill>
                  <a:srgbClr val="FF0000"/>
                </a:solidFill>
              </a:rPr>
              <a:t>आखिरी दिन जोर से चिल्लाहट दे दीं।</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bho" altLang="ko-KR" sz="3600">
                <a:solidFill>
                  <a:schemeClr val="tx1">
                    <a:lumMod val="65000"/>
                    <a:lumOff val="35000"/>
                  </a:schemeClr>
                </a:solidFill>
              </a:rPr>
              <a:t>सातवीं बेर जब पुजारी लोग तुरही बजावल त यहोशू लोग के आज्ञा दिहलन, "चिल्लाईं! काहे कि यहोवा तोहनी के शहर दे दिहले बाड़न!"</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bho" altLang="ko-KR" sz="2800">
                <a:solidFill>
                  <a:schemeClr val="tx1">
                    <a:lumMod val="65000"/>
                    <a:lumOff val="35000"/>
                  </a:schemeClr>
                </a:solidFill>
              </a:rPr>
              <a:t>यहोशू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6:16 के 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